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93" r:id="rId3"/>
    <p:sldId id="295" r:id="rId4"/>
    <p:sldId id="302" r:id="rId5"/>
    <p:sldId id="294" r:id="rId6"/>
    <p:sldId id="318" r:id="rId7"/>
    <p:sldId id="319" r:id="rId8"/>
    <p:sldId id="296" r:id="rId9"/>
    <p:sldId id="299" r:id="rId10"/>
    <p:sldId id="298" r:id="rId11"/>
    <p:sldId id="304" r:id="rId12"/>
    <p:sldId id="306" r:id="rId13"/>
    <p:sldId id="297" r:id="rId14"/>
    <p:sldId id="305" r:id="rId15"/>
    <p:sldId id="300" r:id="rId16"/>
    <p:sldId id="309" r:id="rId17"/>
    <p:sldId id="310" r:id="rId18"/>
    <p:sldId id="311" r:id="rId19"/>
    <p:sldId id="307" r:id="rId20"/>
    <p:sldId id="312" r:id="rId21"/>
    <p:sldId id="308" r:id="rId22"/>
    <p:sldId id="313" r:id="rId23"/>
    <p:sldId id="303" r:id="rId24"/>
    <p:sldId id="314" r:id="rId25"/>
    <p:sldId id="315" r:id="rId26"/>
    <p:sldId id="316" r:id="rId27"/>
    <p:sldId id="317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5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733ED48-972E-4BD5-A651-3DC94010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DAFB8C-66D2-4A00-BEB0-A206419B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9428B6-A747-47BB-9F73-8A68FA2E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3/27/2019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C2538D-683D-D840-91E7-848C7461B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@mstev0du</a:t>
            </a:r>
          </a:p>
        </p:txBody>
      </p:sp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sections/alltechconsidered/2017/04/23/524514526/dogs-are-doggos-an-internet-language-built-around-love-for-the-pupper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ggoLing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hip.tricolib.brynmawr.edu/bitstream/handle/10066/11233/Sherblom-Woodward_theis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e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elivery.acm.org/10.1145/2030000/2021119/p76-nguyen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oi=bibs&amp;cluster=209679957075183025&amp;btnI=1&amp;hl=e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sets/comments/3mg812/fullredditsubmissioncorpusnowavailable2006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-ieee-org.proxy.lib.odu.edu/mediastore_new/IEEE/content/media/8488381/8508239/8508445/101_0587_124-fig-3-source-hires.gi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og_ra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oi=bibs&amp;cluster=209679957075183025&amp;btnI=1&amp;hl=e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86708"/>
            <a:ext cx="10058400" cy="2238404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Lexical Propagation On Twitter With @</a:t>
            </a:r>
            <a:r>
              <a:rPr lang="en-US" sz="7200" dirty="0" err="1"/>
              <a:t>dog_rates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14" y="4455619"/>
            <a:ext cx="10339755" cy="190899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This Paper is About Lexical Propagation on Twitter. H* ckin Smart. 12/10. Would Accept!</a:t>
            </a:r>
            <a:r>
              <a:rPr lang="en-US" dirty="0"/>
              <a:t>, Proceedings of the 2018 IEEE/ACM International Conference on Advances in Social Networks Analysis and Mining (ASONAM), 2018.</a:t>
            </a:r>
          </a:p>
          <a:p>
            <a:pPr algn="ctr"/>
            <a:r>
              <a:rPr lang="en-US" dirty="0"/>
              <a:t>Original Authors: Jennifer </a:t>
            </a:r>
            <a:r>
              <a:rPr lang="en-US" dirty="0" err="1"/>
              <a:t>Golbeck</a:t>
            </a:r>
            <a:r>
              <a:rPr lang="en-US" dirty="0"/>
              <a:t> And Cody </a:t>
            </a:r>
            <a:r>
              <a:rPr lang="en-US" dirty="0" err="1"/>
              <a:t>Buntain</a:t>
            </a:r>
            <a:endParaRPr lang="en-US" dirty="0"/>
          </a:p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Course: CS895, Date: 2019-03-27</a:t>
            </a:r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9108D-E0DE-4317-9C4E-C63B9327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E841B-FB78-4BAD-9B59-92794EFC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656CA-3311-4A12-96DA-F9495AB4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DE828-1561-4F7F-A5CE-ED1C4C2F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64" y="460888"/>
            <a:ext cx="7043071" cy="552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2EA5E-EFDE-48AD-A380-C07DC9485CF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https://www.npr.org/sections/alltechconsidered/2017/04/23/524514526/dogs-are-doggos-an-internet-language-built-around-love-for-the-puppers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E1244-8B40-49C1-AE8D-16EFBE1F5E9B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Words Like “</a:t>
            </a:r>
            <a:r>
              <a:rPr lang="en-US" dirty="0" err="1"/>
              <a:t>Doggos</a:t>
            </a:r>
            <a:r>
              <a:rPr lang="en-US" dirty="0"/>
              <a:t>” And “</a:t>
            </a:r>
            <a:r>
              <a:rPr lang="en-US" dirty="0" err="1"/>
              <a:t>Puppers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00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78974-A93A-42AE-B45A-FA5858BA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73C0B-BBE8-4958-9891-328CAAB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AC6AF-783C-4CCE-96A1-B92FF7E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6ABB1-9A99-411B-A864-517C72BE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90" y="495300"/>
            <a:ext cx="11228419" cy="5467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8A9CD-C3CE-40C5-A000-2303F18C39C5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https://en.wikipedia.org/wiki/DoggoLingo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1382F-A3B2-4D5B-AD8C-F84564E8F66D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DoggoLingo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4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A433A9-E6DE-46AB-AD9E-5E33E4BB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Slang Creates New Languages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419E0-44FD-4581-83C5-64B13ADC6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Any Others?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17A22-8A84-409C-91FA-3D351AC4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CE508-C37F-4EFD-B418-1331B6F6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2DD8A-67A9-4C76-8CB4-9AD75EFB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7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A7ECE-78AA-4CA2-BAD7-7E4A5CC2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8A5B-F05C-4B20-8BF1-CDC85C37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A1644-3A12-4BC1-A3E2-07783EC4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A0E88-0ADD-4E27-A6E9-3181F590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228850"/>
            <a:ext cx="10496550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DD6760-E566-4137-B34A-34241E0842B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https://scholarship.tricolib.brynmawr.edu/bitstream/handle/10066/11233/Sherblom-Woodward_theis.pdf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364DD-47CC-4AA3-8D21-F1EBBCD0EA7F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Written By B. </a:t>
            </a:r>
            <a:r>
              <a:rPr lang="en-US" dirty="0" err="1"/>
              <a:t>Sherblom</a:t>
            </a:r>
            <a:r>
              <a:rPr lang="en-US" dirty="0"/>
              <a:t>-Woodard On L33t</a:t>
            </a:r>
          </a:p>
        </p:txBody>
      </p:sp>
    </p:spTree>
    <p:extLst>
      <p:ext uri="{BB962C8B-B14F-4D97-AF65-F5344CB8AC3E}">
        <p14:creationId xmlns:p14="http://schemas.microsoft.com/office/powerpoint/2010/main" val="134069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5B4E4-4FE1-4296-8299-0E1E6A83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78DE5-492B-4D9E-BBE1-684BB2E0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8C8C5-97AD-47A6-9088-50493ACE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7BD15-6BD4-42CC-A63A-F59BFF1D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541020"/>
            <a:ext cx="11078936" cy="5489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BF8C5-FD75-40A1-9F47-24B2944563AB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Leet</a:t>
            </a:r>
            <a:r>
              <a:rPr lang="en-US" dirty="0"/>
              <a:t> Speak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5EE0F-A211-44FB-BDB7-82F0A56831D8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https://en.wikipedia.org/wiki/Leet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01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30889-9CDE-468A-8101-BB7EA491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3CBC-2F62-4CB7-BBFB-D54CA33F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FE0B-82D8-4DBC-83E4-1FBFAB53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CF56-8BE7-4D59-91A3-E2D1022E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6" y="402741"/>
            <a:ext cx="7280488" cy="558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0195-B760-420A-8C87-6FC6FA8BEFF6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Effects Based On Use Of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9C7C7-982C-409B-B0D0-9D06C2483B4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http://delivery.acm.org/10.1145/2030000/2021119/p76-nguyen.pdf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135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70AC3-A154-4882-9046-D46B95E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Language Used By @</a:t>
            </a:r>
            <a:r>
              <a:rPr lang="en-US" dirty="0" err="1"/>
              <a:t>dog_rates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AAB477-1493-4FC9-AEC7-6C8D3DCC7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The Popular Phrases Mentioned Before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4EA5C-06C4-4C8C-80ED-B53A2566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950BE-1511-4F44-A55E-B47599D0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D159-7AFB-45ED-BAF2-68E56D08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D6C1E-0837-4E1D-96E5-28BE62D3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Phrase “H*ck”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83A224-A786-44C5-8627-1DAE96709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Introduced 2016-08-08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Word referred originally as “heck” but this version is censored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Variations of this word are inclusive to any lexical permutation of the base word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79833-2F9B-4C6B-9F8F-EE386414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F14F2-E64B-4B17-B9F7-402C0567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035A3-BDC4-433F-9637-16E43B3C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B31FC-6B97-4B4B-9118-88B8E1856BBF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905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7005-66E0-4276-A306-0C15B5B2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Phrase “_/10. Would__”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7A1D-90F5-4477-A16D-FF1124D39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Normally used on a 10/10 point scale.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Posts using this phrase consisted on a scale beyond the normal scale (</a:t>
            </a:r>
            <a:r>
              <a:rPr lang="en-US" dirty="0" err="1"/>
              <a:t>ie</a:t>
            </a:r>
            <a:r>
              <a:rPr lang="en-US" dirty="0"/>
              <a:t>. 14/10)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The “Would” portion of the phrase included something that would be done interacting with the particular dog within the picture attached to the post.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2146-EF09-48B4-A148-3725E01A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4454-67AB-4777-83FA-B155D33C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683A9-63DA-40D7-BA6B-EAA2BC8E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C9D35-A1DB-489E-94A3-F0FD8C78AD66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9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433F37-EF24-4F42-B7F3-87A397E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With Twitter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3D6920-5562-4753-8E83-FAD4983F5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Community Use Spectrum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38B92-A590-4BBA-856D-F504CFA9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2EEB7-3055-43ED-9775-CE657195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1ED40-6035-443C-B15A-213A343C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78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4EAA-7B50-874A-A8B4-AE18B84C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4A97B-5C5C-8B4D-AAED-A3A24E19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2CB3-AF92-7246-BFC8-B6458825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E9D45-88C3-4DE3-814C-C71BCED3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50" y="464820"/>
            <a:ext cx="8931100" cy="5394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F9795-3807-4949-8C0F-0E70E1908589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962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AF3A14-2553-4BB6-9565-F441FE9B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Considered Variations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C89536-5D40-42EA-9D00-228C8425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 “_/10. Would__”: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Find variations even with differing elements of punctuation, spacing, capitalization, portions of an alphanumeric string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 “h*ck”: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find exact match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ABEC-DB51-462A-82B7-786D8F49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34266-D400-4FBB-BDE0-8807031F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86040-CD40-40E8-A88D-5F9BF97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AA86A-95E2-4DE1-A6B2-AED5471EBCD9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642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024B4F-3225-420C-8AB9-D878B1DF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Community Uses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69B8A7-0CEC-4DDF-AD52-922DCC27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“Out-community” considered a tweet created by an account that does not follow @</a:t>
            </a:r>
            <a:r>
              <a:rPr lang="en-US" dirty="0" err="1"/>
              <a:t>dog_rates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“In-community” considered a tweet created by an account that follows @</a:t>
            </a:r>
            <a:r>
              <a:rPr lang="en-US" dirty="0" err="1"/>
              <a:t>dog_rates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Excluded mentions of @</a:t>
            </a:r>
            <a:r>
              <a:rPr lang="en-US" dirty="0" err="1"/>
              <a:t>dog_rates</a:t>
            </a:r>
            <a:r>
              <a:rPr lang="en-US" dirty="0"/>
              <a:t> account to focus on community of followers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Types of “in-community” uses: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Mentioning a follower of @</a:t>
            </a:r>
            <a:r>
              <a:rPr lang="en-US" dirty="0" err="1"/>
              <a:t>dog_rates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Mentioning a non-follower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Posting without any mentions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0A57-40C0-45BA-BE53-A6CCF4F6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2E1B-F23A-4738-AD2B-35DB8384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B0EFC-DBBB-4128-8B60-1AF77138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EBDDD-619A-4A14-89D2-C6832D14B7F0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484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DB1261-2B70-406B-87DE-26E5A3B0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With Reddit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6B8E65-9059-4D3D-BFBB-6C15DA17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Linking the Community To An Outside Source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6642E-4B2A-49C0-A4A2-E940342D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E88CE-A0D9-46DE-8BAD-A4CD92EA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4884-4791-4D79-A0F4-C9582113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0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374F7-ED96-4212-A226-3F6B745B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5236-5E20-487D-8ACF-032CE569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1029-1BE7-48BC-B820-6EBBB65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ADBEF-DFF0-49CF-B758-95D4BF7B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98" y="386537"/>
            <a:ext cx="6854603" cy="5572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1392C-61BB-43EB-8E87-9B70186B7EEE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https://www.reddit.com/r/datasets/comments/3mg812/fullredditsubmissioncorpusnowavailable2006/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06EFF-B7F4-40F3-A2F1-2E57BA74A909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 Dataset</a:t>
            </a:r>
          </a:p>
        </p:txBody>
      </p:sp>
    </p:spTree>
    <p:extLst>
      <p:ext uri="{BB962C8B-B14F-4D97-AF65-F5344CB8AC3E}">
        <p14:creationId xmlns:p14="http://schemas.microsoft.com/office/powerpoint/2010/main" val="4084975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CA776A-A9E3-4688-A1A6-F2E223EF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Reddit Community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F901B-3FE7-4A8F-82F2-6EAC8B82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Titles containing @</a:t>
            </a:r>
            <a:r>
              <a:rPr lang="en-US" dirty="0" err="1"/>
              <a:t>dog_rates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Ignore mentions or links to @</a:t>
            </a:r>
            <a:r>
              <a:rPr lang="en-US" dirty="0" err="1"/>
              <a:t>dog_rates</a:t>
            </a:r>
            <a:r>
              <a:rPr lang="en-US" dirty="0"/>
              <a:t> twitter account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90443-785D-4A88-91C7-B5E9FC55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6A70E-A63E-4DF0-9ADC-745A6275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1A559-F280-4727-B788-24EAD950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D0C82-C2C3-4054-8353-1F3BC87A268A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9485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A814-4CD8-460F-974E-FCC58BA2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Analysis On Different Social Networking Platforms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A2EF8-AC50-455C-A5F9-5F1326FD0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Strong relationship between frequency and followers based on phrases used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Correlation between @</a:t>
            </a:r>
            <a:r>
              <a:rPr lang="en-US" dirty="0" err="1"/>
              <a:t>dog_rates</a:t>
            </a:r>
            <a:r>
              <a:rPr lang="en-US" dirty="0"/>
              <a:t> followers and use of “h*ck” is ⍴=0.87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Correlation between @</a:t>
            </a:r>
            <a:r>
              <a:rPr lang="en-US" dirty="0" err="1"/>
              <a:t>dog_rates</a:t>
            </a:r>
            <a:r>
              <a:rPr lang="en-US" dirty="0"/>
              <a:t> followers and use of “_/10. Would_” is ⍴=0.47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Usage of these phrases increase as the popularity of the @</a:t>
            </a:r>
            <a:r>
              <a:rPr lang="en-US" dirty="0" err="1"/>
              <a:t>dog_rates</a:t>
            </a:r>
            <a:r>
              <a:rPr lang="en-US" dirty="0"/>
              <a:t> account increases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After November 2015,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phrase “_/10. Would__” shows significant increase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“h*ck” increases are less significant in comparison to its usage beforehand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19E0-A0B6-4628-9318-99240C14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5F80-99C6-4EE6-916E-6BB58CC1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62DD-A4E5-4884-94E0-6225AC19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C399-8569-490A-AE14-E6E09BFBDE16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7553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F4BA6-32D6-41FD-81C8-B1FCCDAE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C00AC-BE7B-4E08-B08C-F51E30E1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D52B-2EAA-4CBD-9C1B-C79D9227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CDCA0-E02F-4432-8906-14D44056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" y="1142999"/>
            <a:ext cx="12189859" cy="4572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5E9199-2660-43EA-BE0C-D17E604A3D0A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Phrases And Followers Taken From Both Reddit And Twitter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2EF4A-0868-4524-9647-AFCA2AD557D2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https://ieeexplore-ieee-org.proxy.lib.odu.edu/mediastore_new/IEEE/content/media/8488381/8508239/8508445/101_0587_124-fig-3-source-hires.gif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0309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66EF9-91E3-4794-9BFA-3ED0E9BC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8733E-78F9-4409-B84A-0FD600DD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Quick adoption of both phrases by both Twitter and Reddit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Study shows how an account can influence new language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Based on mentions, users are comfortable broadcasting new type of phrases outward into another community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Popularity of account influenced users to more frequently use phrases originating from the @</a:t>
            </a:r>
            <a:r>
              <a:rPr lang="en-US" dirty="0" err="1"/>
              <a:t>dog_rates</a:t>
            </a:r>
            <a:r>
              <a:rPr lang="en-US" dirty="0"/>
              <a:t>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Results can be </a:t>
            </a:r>
            <a:r>
              <a:rPr lang="en-US"/>
              <a:t>used to form </a:t>
            </a:r>
            <a:r>
              <a:rPr lang="en-US" dirty="0"/>
              <a:t>a basis for a hypothesis towards understanding language based trends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D49AC-8125-44BC-896D-2103B482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9BD2A-E3A3-4436-B880-96CEF70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81F8F-FD72-4C36-931B-BA4B6E11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C481-5FE6-4407-BD82-C793B1E2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6FD5-8F7F-4812-AC26-5AC8F09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0F0A-172F-4D83-80C7-94580DA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6568-75C2-4DAF-AAA2-898FFAC33A3A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3AAD8-159B-429D-9157-AE012BA42452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4D92F-6460-436B-9850-B25448AF0055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5837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F58CE-863C-4CF1-BE3B-AA9EE2CB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Account: We Rate Dogs or @</a:t>
            </a:r>
            <a:r>
              <a:rPr lang="en-US" dirty="0" err="1"/>
              <a:t>dog_rates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1B2A4-E6AA-4B8B-855A-D02DAE689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As of late 2017, the twitter account reached over 5 million followers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Account attracts followers looking for humor and to look at cute dogs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Originated the phrase “_/10. Would ___”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Introduced to a different language style using “h*ck” for the word “heck” and also other dog related puns like “</a:t>
            </a:r>
            <a:r>
              <a:rPr lang="en-US" dirty="0" err="1"/>
              <a:t>pupdate</a:t>
            </a:r>
            <a:r>
              <a:rPr lang="en-US" dirty="0"/>
              <a:t>” for “update”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Account created November 2015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7920A-41C7-416A-8051-DB3551C3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8F86E-593D-4805-AA9B-E59AE403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743B1-3E87-4B5A-BA80-1C06638F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77CF9-01FB-4EEF-9BC9-C3166D1F76CF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502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95A6B-F424-49F7-A8DC-EC66743B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35921-5EF2-41C9-AE96-18244E18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A62E4-A3BF-438E-B445-DBFA3344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62DCE-4EAC-4701-B07F-1E0A3D66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8" y="525780"/>
            <a:ext cx="11328762" cy="5312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C2B56-FA42-4242-A5D8-16E26A6CAAAB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https://twitter.com/dog_rates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3899-C799-4AE5-8F00-66DBC02F7339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Twitter Account, 2019-03-24</a:t>
            </a:r>
          </a:p>
        </p:txBody>
      </p:sp>
    </p:spTree>
    <p:extLst>
      <p:ext uri="{BB962C8B-B14F-4D97-AF65-F5344CB8AC3E}">
        <p14:creationId xmlns:p14="http://schemas.microsoft.com/office/powerpoint/2010/main" val="115829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616C-AFB1-4D58-AA0F-F391E577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BEA0F-C6AD-4E93-9BB6-8A69C4F0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60039-0C36-44CF-A20D-953DCE78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4EE4-7659-4BF8-BF8F-37AE1850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8" y="406629"/>
            <a:ext cx="4029074" cy="55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8AA5E-1900-4280-AD2E-20FDD3EA2908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Of Phrases In Social Media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41EEA-22F3-440A-8F8F-D63ED752F040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F1C231-A014-44A6-A322-2A237D4A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01" y="1021355"/>
            <a:ext cx="6429375" cy="4324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443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4699A-11CC-5A4B-B190-21E855E8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5BCC7F-C49D-CC40-A4DE-8A8AFFCF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91E53-DA9F-CD4B-86BD-05A42F05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E58470-F682-0E45-8B11-90BB34FD5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58" y="631874"/>
            <a:ext cx="5467484" cy="5357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FFE1C-4647-1248-A3AB-EB7125F64494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https://</a:t>
            </a:r>
            <a:r>
              <a:rPr lang="en-US" sz="1400" dirty="0" err="1">
                <a:solidFill>
                  <a:srgbClr val="FFC000"/>
                </a:solidFill>
              </a:rPr>
              <a:t>twitter.com</a:t>
            </a:r>
            <a:r>
              <a:rPr lang="en-US" sz="1400" dirty="0">
                <a:solidFill>
                  <a:srgbClr val="FFC000"/>
                </a:solidFill>
              </a:rPr>
              <a:t>/</a:t>
            </a:r>
            <a:r>
              <a:rPr lang="en-US" sz="1400" dirty="0" err="1">
                <a:solidFill>
                  <a:srgbClr val="FFC000"/>
                </a:solidFill>
              </a:rPr>
              <a:t>dog_rates</a:t>
            </a:r>
            <a:r>
              <a:rPr lang="en-US" sz="1400" dirty="0">
                <a:solidFill>
                  <a:srgbClr val="FFC000"/>
                </a:solidFill>
              </a:rPr>
              <a:t>/status/1110320393477332992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912A8-73D6-8F4B-88E4-3652E4A54109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Of Phrases In The @</a:t>
            </a:r>
            <a:r>
              <a:rPr lang="en-US" dirty="0" err="1"/>
              <a:t>dog_rates</a:t>
            </a:r>
            <a:r>
              <a:rPr lang="en-US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178043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578E2-BD78-F646-8D0E-F535BCCCF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99AEB-69B8-7444-AC5B-E2CE80D0F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272C2-69BC-F043-A304-B4A5617D1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62314-C58D-0149-A713-CF11DB3E9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310" y="596705"/>
            <a:ext cx="6036250" cy="53926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CAAB6-2D24-574B-B7FA-7C2E0720212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</a:rPr>
              <a:t>https://</a:t>
            </a:r>
            <a:r>
              <a:rPr lang="en-US" sz="1400" dirty="0" err="1">
                <a:solidFill>
                  <a:srgbClr val="FFC000"/>
                </a:solidFill>
              </a:rPr>
              <a:t>knowyourmeme.com</a:t>
            </a:r>
            <a:r>
              <a:rPr lang="en-US" sz="1400" dirty="0">
                <a:solidFill>
                  <a:srgbClr val="FFC000"/>
                </a:solidFill>
              </a:rPr>
              <a:t>/photos/1225812-theyre-good-dogs-brent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F6116-6FD2-6043-816D-799072AF24D4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With @</a:t>
            </a:r>
            <a:r>
              <a:rPr lang="en-US" dirty="0" err="1"/>
              <a:t>dog_rates</a:t>
            </a:r>
            <a:r>
              <a:rPr lang="en-US" dirty="0"/>
              <a:t> and @</a:t>
            </a:r>
            <a:r>
              <a:rPr lang="en-US" dirty="0" err="1"/>
              <a:t>brant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4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53CD40-6479-49FA-A330-435DF30D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Case Study With We Rate Dogs?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3A2D1-EF60-4207-8033-7349D35C5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To better understand the propagation of internet slang being introduced and its spread among the community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Expansion of internet slang outside the originating community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And to answer the questions: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“How much influence does a single popular account have on language in multiple social media platforms?”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“Does a linguistic pattern transition from within an account's community to outside that community?”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DBE41-4629-4365-B001-5784DB6C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72BDF-EF3E-4C22-8EE6-D7CB35F2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E17D-AFE5-4CAD-8715-D0778639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AB117-245A-47F3-9D2C-CA237D5C584B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192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B256DD-6F01-40B9-9802-D05859B5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Effects Does Internet Slang Have?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A70172-CAD2-4B32-ACC5-7F7C9698E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Take A 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BB224-9671-49D1-B835-ABE708EC1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D65F-CC33-4219-AE65-0B921157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255C9-FC72-457B-9231-0AF69117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58873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22479</TotalTime>
  <Words>1311</Words>
  <Application>Microsoft Macintosh PowerPoint</Application>
  <PresentationFormat>Widescreen</PresentationFormat>
  <Paragraphs>180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Courier New</vt:lpstr>
      <vt:lpstr>OduTheme</vt:lpstr>
      <vt:lpstr>Lexical Propagation On Twitter With @dog_rates</vt:lpstr>
      <vt:lpstr>PowerPoint Presentation</vt:lpstr>
      <vt:lpstr>Twitter Account: We Rate Dogs or @dog_rates</vt:lpstr>
      <vt:lpstr>PowerPoint Presentation</vt:lpstr>
      <vt:lpstr>PowerPoint Presentation</vt:lpstr>
      <vt:lpstr>PowerPoint Presentation</vt:lpstr>
      <vt:lpstr>PowerPoint Presentation</vt:lpstr>
      <vt:lpstr>Why A Case Study With We Rate Dogs?</vt:lpstr>
      <vt:lpstr>What Effects Does Internet Slang Have?</vt:lpstr>
      <vt:lpstr>PowerPoint Presentation</vt:lpstr>
      <vt:lpstr>PowerPoint Presentation</vt:lpstr>
      <vt:lpstr>Internet Slang Creates New Languages</vt:lpstr>
      <vt:lpstr>PowerPoint Presentation</vt:lpstr>
      <vt:lpstr>PowerPoint Presentation</vt:lpstr>
      <vt:lpstr>PowerPoint Presentation</vt:lpstr>
      <vt:lpstr>Tracking Language Used By @dog_rates</vt:lpstr>
      <vt:lpstr>The Phrase “H*ck”</vt:lpstr>
      <vt:lpstr>The Phrase “_/10. Would__”</vt:lpstr>
      <vt:lpstr>The Analysis With Twitter</vt:lpstr>
      <vt:lpstr>Considered Variations</vt:lpstr>
      <vt:lpstr>Defining Community Uses</vt:lpstr>
      <vt:lpstr>The Analysis With Reddit</vt:lpstr>
      <vt:lpstr>PowerPoint Presentation</vt:lpstr>
      <vt:lpstr>Defining The Reddit Community</vt:lpstr>
      <vt:lpstr>Results Of Analysis On Different Social Networking Platforms </vt:lpstr>
      <vt:lpstr>PowerPoint Presentation</vt:lpstr>
      <vt:lpstr>Concluding 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Stevenson, Matthew</cp:lastModifiedBy>
  <cp:revision>91</cp:revision>
  <dcterms:created xsi:type="dcterms:W3CDTF">2019-03-05T02:19:47Z</dcterms:created>
  <dcterms:modified xsi:type="dcterms:W3CDTF">2019-03-27T18:51:46Z</dcterms:modified>
</cp:coreProperties>
</file>